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sldIdLst>
    <p:sldId id="257" r:id="rId2"/>
  </p:sldIdLst>
  <p:sldSz cx="30540325" cy="23042563"/>
  <p:notesSz cx="6858000" cy="9144000"/>
  <p:defaultTextStyle>
    <a:defPPr>
      <a:defRPr lang="en-US"/>
    </a:defPPr>
    <a:lvl1pPr marL="0" algn="l" defTabSz="3061273" rtl="0" eaLnBrk="1" latinLnBrk="0" hangingPunct="1">
      <a:defRPr sz="6000" kern="1200">
        <a:solidFill>
          <a:schemeClr val="tx1"/>
        </a:solidFill>
        <a:latin typeface="+mn-lt"/>
        <a:ea typeface="+mn-ea"/>
        <a:cs typeface="+mn-cs"/>
      </a:defRPr>
    </a:lvl1pPr>
    <a:lvl2pPr marL="1530636" algn="l" defTabSz="3061273" rtl="0" eaLnBrk="1" latinLnBrk="0" hangingPunct="1">
      <a:defRPr sz="6000" kern="1200">
        <a:solidFill>
          <a:schemeClr val="tx1"/>
        </a:solidFill>
        <a:latin typeface="+mn-lt"/>
        <a:ea typeface="+mn-ea"/>
        <a:cs typeface="+mn-cs"/>
      </a:defRPr>
    </a:lvl2pPr>
    <a:lvl3pPr marL="3061273" algn="l" defTabSz="3061273" rtl="0" eaLnBrk="1" latinLnBrk="0" hangingPunct="1">
      <a:defRPr sz="6000" kern="1200">
        <a:solidFill>
          <a:schemeClr val="tx1"/>
        </a:solidFill>
        <a:latin typeface="+mn-lt"/>
        <a:ea typeface="+mn-ea"/>
        <a:cs typeface="+mn-cs"/>
      </a:defRPr>
    </a:lvl3pPr>
    <a:lvl4pPr marL="4591911" algn="l" defTabSz="3061273" rtl="0" eaLnBrk="1" latinLnBrk="0" hangingPunct="1">
      <a:defRPr sz="6000" kern="1200">
        <a:solidFill>
          <a:schemeClr val="tx1"/>
        </a:solidFill>
        <a:latin typeface="+mn-lt"/>
        <a:ea typeface="+mn-ea"/>
        <a:cs typeface="+mn-cs"/>
      </a:defRPr>
    </a:lvl4pPr>
    <a:lvl5pPr marL="6122548" algn="l" defTabSz="3061273" rtl="0" eaLnBrk="1" latinLnBrk="0" hangingPunct="1">
      <a:defRPr sz="6000" kern="1200">
        <a:solidFill>
          <a:schemeClr val="tx1"/>
        </a:solidFill>
        <a:latin typeface="+mn-lt"/>
        <a:ea typeface="+mn-ea"/>
        <a:cs typeface="+mn-cs"/>
      </a:defRPr>
    </a:lvl5pPr>
    <a:lvl6pPr marL="7653185" algn="l" defTabSz="3061273" rtl="0" eaLnBrk="1" latinLnBrk="0" hangingPunct="1">
      <a:defRPr sz="6000" kern="1200">
        <a:solidFill>
          <a:schemeClr val="tx1"/>
        </a:solidFill>
        <a:latin typeface="+mn-lt"/>
        <a:ea typeface="+mn-ea"/>
        <a:cs typeface="+mn-cs"/>
      </a:defRPr>
    </a:lvl6pPr>
    <a:lvl7pPr marL="9183821" algn="l" defTabSz="3061273" rtl="0" eaLnBrk="1" latinLnBrk="0" hangingPunct="1">
      <a:defRPr sz="6000" kern="1200">
        <a:solidFill>
          <a:schemeClr val="tx1"/>
        </a:solidFill>
        <a:latin typeface="+mn-lt"/>
        <a:ea typeface="+mn-ea"/>
        <a:cs typeface="+mn-cs"/>
      </a:defRPr>
    </a:lvl7pPr>
    <a:lvl8pPr marL="10714458" algn="l" defTabSz="3061273" rtl="0" eaLnBrk="1" latinLnBrk="0" hangingPunct="1">
      <a:defRPr sz="6000" kern="1200">
        <a:solidFill>
          <a:schemeClr val="tx1"/>
        </a:solidFill>
        <a:latin typeface="+mn-lt"/>
        <a:ea typeface="+mn-ea"/>
        <a:cs typeface="+mn-cs"/>
      </a:defRPr>
    </a:lvl8pPr>
    <a:lvl9pPr marL="12245096" algn="l" defTabSz="3061273" rtl="0" eaLnBrk="1" latinLnBrk="0" hangingPunct="1">
      <a:defRPr sz="6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F18"/>
    <a:srgbClr val="000000"/>
    <a:srgbClr val="0807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0" d="100"/>
          <a:sy n="20" d="100"/>
        </p:scale>
        <p:origin x="-672" y="-144"/>
      </p:cViewPr>
      <p:guideLst>
        <p:guide orient="horz" pos="7258"/>
        <p:guide pos="961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A98EC-4E31-47AB-BDEF-D881CE8E7D0D}" type="datetimeFigureOut">
              <a:rPr lang="en-US" smtClean="0"/>
              <a:t>07/11/2017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7288" y="685800"/>
            <a:ext cx="45434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2B462-B310-4D57-A536-C1CBF56D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43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061273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1pPr>
    <a:lvl2pPr marL="1530636" algn="l" defTabSz="3061273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2pPr>
    <a:lvl3pPr marL="3061273" algn="l" defTabSz="3061273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3pPr>
    <a:lvl4pPr marL="4591911" algn="l" defTabSz="3061273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4pPr>
    <a:lvl5pPr marL="6122548" algn="l" defTabSz="3061273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5pPr>
    <a:lvl6pPr marL="7653185" algn="l" defTabSz="3061273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6pPr>
    <a:lvl7pPr marL="9183821" algn="l" defTabSz="3061273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7pPr>
    <a:lvl8pPr marL="10714458" algn="l" defTabSz="3061273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8pPr>
    <a:lvl9pPr marL="12245096" algn="l" defTabSz="3061273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0525" y="7158131"/>
            <a:ext cx="25959276" cy="49392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1049" y="13057452"/>
            <a:ext cx="21378228" cy="588865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30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061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591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12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652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183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713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244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42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03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141736" y="922772"/>
            <a:ext cx="6871573" cy="196608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7016" y="922772"/>
            <a:ext cx="20105714" cy="196608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62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5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2475" y="14806989"/>
            <a:ext cx="25959276" cy="4576509"/>
          </a:xfrm>
        </p:spPr>
        <p:txBody>
          <a:bodyPr anchor="t"/>
          <a:lstStyle>
            <a:lvl1pPr algn="l">
              <a:defRPr sz="13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2475" y="9766430"/>
            <a:ext cx="25959276" cy="5040559"/>
          </a:xfrm>
        </p:spPr>
        <p:txBody>
          <a:bodyPr anchor="b"/>
          <a:lstStyle>
            <a:lvl1pPr marL="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1pPr>
            <a:lvl2pPr marL="1530512" indent="0"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2pPr>
            <a:lvl3pPr marL="3061025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3pPr>
            <a:lvl4pPr marL="4591537" indent="0">
              <a:buNone/>
              <a:defRPr sz="4700">
                <a:solidFill>
                  <a:schemeClr val="tx1">
                    <a:tint val="75000"/>
                  </a:schemeClr>
                </a:solidFill>
              </a:defRPr>
            </a:lvl4pPr>
            <a:lvl5pPr marL="6122049" indent="0">
              <a:buNone/>
              <a:defRPr sz="4700">
                <a:solidFill>
                  <a:schemeClr val="tx1">
                    <a:tint val="75000"/>
                  </a:schemeClr>
                </a:solidFill>
              </a:defRPr>
            </a:lvl5pPr>
            <a:lvl6pPr marL="7652561" indent="0">
              <a:buNone/>
              <a:defRPr sz="4700">
                <a:solidFill>
                  <a:schemeClr val="tx1">
                    <a:tint val="75000"/>
                  </a:schemeClr>
                </a:solidFill>
              </a:defRPr>
            </a:lvl6pPr>
            <a:lvl7pPr marL="9183074" indent="0">
              <a:buNone/>
              <a:defRPr sz="4700">
                <a:solidFill>
                  <a:schemeClr val="tx1">
                    <a:tint val="75000"/>
                  </a:schemeClr>
                </a:solidFill>
              </a:defRPr>
            </a:lvl7pPr>
            <a:lvl8pPr marL="10713586" indent="0">
              <a:buNone/>
              <a:defRPr sz="4700">
                <a:solidFill>
                  <a:schemeClr val="tx1">
                    <a:tint val="75000"/>
                  </a:schemeClr>
                </a:solidFill>
              </a:defRPr>
            </a:lvl8pPr>
            <a:lvl9pPr marL="12244098" indent="0">
              <a:buNone/>
              <a:defRPr sz="4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7016" y="5376603"/>
            <a:ext cx="13488644" cy="15207026"/>
          </a:xfrm>
        </p:spPr>
        <p:txBody>
          <a:bodyPr/>
          <a:lstStyle>
            <a:lvl1pPr>
              <a:defRPr sz="9400"/>
            </a:lvl1pPr>
            <a:lvl2pPr>
              <a:defRPr sz="8000"/>
            </a:lvl2pPr>
            <a:lvl3pPr>
              <a:defRPr sz="6700"/>
            </a:lvl3pPr>
            <a:lvl4pPr>
              <a:defRPr sz="6000"/>
            </a:lvl4pPr>
            <a:lvl5pPr>
              <a:defRPr sz="6000"/>
            </a:lvl5pPr>
            <a:lvl6pPr>
              <a:defRPr sz="6000"/>
            </a:lvl6pPr>
            <a:lvl7pPr>
              <a:defRPr sz="6000"/>
            </a:lvl7pPr>
            <a:lvl8pPr>
              <a:defRPr sz="6000"/>
            </a:lvl8pPr>
            <a:lvl9pPr>
              <a:defRPr sz="6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524665" y="5376603"/>
            <a:ext cx="13488644" cy="15207026"/>
          </a:xfrm>
        </p:spPr>
        <p:txBody>
          <a:bodyPr/>
          <a:lstStyle>
            <a:lvl1pPr>
              <a:defRPr sz="9400"/>
            </a:lvl1pPr>
            <a:lvl2pPr>
              <a:defRPr sz="8000"/>
            </a:lvl2pPr>
            <a:lvl3pPr>
              <a:defRPr sz="6700"/>
            </a:lvl3pPr>
            <a:lvl4pPr>
              <a:defRPr sz="6000"/>
            </a:lvl4pPr>
            <a:lvl5pPr>
              <a:defRPr sz="6000"/>
            </a:lvl5pPr>
            <a:lvl6pPr>
              <a:defRPr sz="6000"/>
            </a:lvl6pPr>
            <a:lvl7pPr>
              <a:defRPr sz="6000"/>
            </a:lvl7pPr>
            <a:lvl8pPr>
              <a:defRPr sz="6000"/>
            </a:lvl8pPr>
            <a:lvl9pPr>
              <a:defRPr sz="6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13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16" y="5157909"/>
            <a:ext cx="13493947" cy="2149571"/>
          </a:xfrm>
        </p:spPr>
        <p:txBody>
          <a:bodyPr anchor="b"/>
          <a:lstStyle>
            <a:lvl1pPr marL="0" indent="0">
              <a:buNone/>
              <a:defRPr sz="8000" b="1"/>
            </a:lvl1pPr>
            <a:lvl2pPr marL="1530512" indent="0">
              <a:buNone/>
              <a:defRPr sz="6700" b="1"/>
            </a:lvl2pPr>
            <a:lvl3pPr marL="3061025" indent="0">
              <a:buNone/>
              <a:defRPr sz="6000" b="1"/>
            </a:lvl3pPr>
            <a:lvl4pPr marL="4591537" indent="0">
              <a:buNone/>
              <a:defRPr sz="5400" b="1"/>
            </a:lvl4pPr>
            <a:lvl5pPr marL="6122049" indent="0">
              <a:buNone/>
              <a:defRPr sz="5400" b="1"/>
            </a:lvl5pPr>
            <a:lvl6pPr marL="7652561" indent="0">
              <a:buNone/>
              <a:defRPr sz="5400" b="1"/>
            </a:lvl6pPr>
            <a:lvl7pPr marL="9183074" indent="0">
              <a:buNone/>
              <a:defRPr sz="5400" b="1"/>
            </a:lvl7pPr>
            <a:lvl8pPr marL="10713586" indent="0">
              <a:buNone/>
              <a:defRPr sz="5400" b="1"/>
            </a:lvl8pPr>
            <a:lvl9pPr marL="12244098" indent="0">
              <a:buNone/>
              <a:defRPr sz="5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16" y="7307479"/>
            <a:ext cx="13493947" cy="13276145"/>
          </a:xfrm>
        </p:spPr>
        <p:txBody>
          <a:bodyPr/>
          <a:lstStyle>
            <a:lvl1pPr>
              <a:defRPr sz="8000"/>
            </a:lvl1pPr>
            <a:lvl2pPr>
              <a:defRPr sz="6700"/>
            </a:lvl2pPr>
            <a:lvl3pPr>
              <a:defRPr sz="60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514069" y="5157909"/>
            <a:ext cx="13499248" cy="2149571"/>
          </a:xfrm>
        </p:spPr>
        <p:txBody>
          <a:bodyPr anchor="b"/>
          <a:lstStyle>
            <a:lvl1pPr marL="0" indent="0">
              <a:buNone/>
              <a:defRPr sz="8000" b="1"/>
            </a:lvl1pPr>
            <a:lvl2pPr marL="1530512" indent="0">
              <a:buNone/>
              <a:defRPr sz="6700" b="1"/>
            </a:lvl2pPr>
            <a:lvl3pPr marL="3061025" indent="0">
              <a:buNone/>
              <a:defRPr sz="6000" b="1"/>
            </a:lvl3pPr>
            <a:lvl4pPr marL="4591537" indent="0">
              <a:buNone/>
              <a:defRPr sz="5400" b="1"/>
            </a:lvl4pPr>
            <a:lvl5pPr marL="6122049" indent="0">
              <a:buNone/>
              <a:defRPr sz="5400" b="1"/>
            </a:lvl5pPr>
            <a:lvl6pPr marL="7652561" indent="0">
              <a:buNone/>
              <a:defRPr sz="5400" b="1"/>
            </a:lvl6pPr>
            <a:lvl7pPr marL="9183074" indent="0">
              <a:buNone/>
              <a:defRPr sz="5400" b="1"/>
            </a:lvl7pPr>
            <a:lvl8pPr marL="10713586" indent="0">
              <a:buNone/>
              <a:defRPr sz="5400" b="1"/>
            </a:lvl8pPr>
            <a:lvl9pPr marL="12244098" indent="0">
              <a:buNone/>
              <a:defRPr sz="5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514069" y="7307479"/>
            <a:ext cx="13499248" cy="13276145"/>
          </a:xfrm>
        </p:spPr>
        <p:txBody>
          <a:bodyPr/>
          <a:lstStyle>
            <a:lvl1pPr>
              <a:defRPr sz="8000"/>
            </a:lvl1pPr>
            <a:lvl2pPr>
              <a:defRPr sz="6700"/>
            </a:lvl2pPr>
            <a:lvl3pPr>
              <a:defRPr sz="60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61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04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51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7024" y="917436"/>
            <a:ext cx="10047557" cy="3904434"/>
          </a:xfrm>
        </p:spPr>
        <p:txBody>
          <a:bodyPr anchor="b"/>
          <a:lstStyle>
            <a:lvl1pPr algn="l">
              <a:defRPr sz="6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40419" y="917444"/>
            <a:ext cx="17072890" cy="19666189"/>
          </a:xfrm>
        </p:spPr>
        <p:txBody>
          <a:bodyPr/>
          <a:lstStyle>
            <a:lvl1pPr>
              <a:defRPr sz="10700"/>
            </a:lvl1pPr>
            <a:lvl2pPr>
              <a:defRPr sz="9400"/>
            </a:lvl2pPr>
            <a:lvl3pPr>
              <a:defRPr sz="8000"/>
            </a:lvl3pPr>
            <a:lvl4pPr>
              <a:defRPr sz="6700"/>
            </a:lvl4pPr>
            <a:lvl5pPr>
              <a:defRPr sz="6700"/>
            </a:lvl5pPr>
            <a:lvl6pPr>
              <a:defRPr sz="6700"/>
            </a:lvl6pPr>
            <a:lvl7pPr>
              <a:defRPr sz="6700"/>
            </a:lvl7pPr>
            <a:lvl8pPr>
              <a:defRPr sz="6700"/>
            </a:lvl8pPr>
            <a:lvl9pPr>
              <a:defRPr sz="6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7024" y="4821878"/>
            <a:ext cx="10047557" cy="15761755"/>
          </a:xfrm>
        </p:spPr>
        <p:txBody>
          <a:bodyPr/>
          <a:lstStyle>
            <a:lvl1pPr marL="0" indent="0">
              <a:buNone/>
              <a:defRPr sz="4700"/>
            </a:lvl1pPr>
            <a:lvl2pPr marL="1530512" indent="0">
              <a:buNone/>
              <a:defRPr sz="4000"/>
            </a:lvl2pPr>
            <a:lvl3pPr marL="3061025" indent="0">
              <a:buNone/>
              <a:defRPr sz="3300"/>
            </a:lvl3pPr>
            <a:lvl4pPr marL="4591537" indent="0">
              <a:buNone/>
              <a:defRPr sz="3000"/>
            </a:lvl4pPr>
            <a:lvl5pPr marL="6122049" indent="0">
              <a:buNone/>
              <a:defRPr sz="3000"/>
            </a:lvl5pPr>
            <a:lvl6pPr marL="7652561" indent="0">
              <a:buNone/>
              <a:defRPr sz="3000"/>
            </a:lvl6pPr>
            <a:lvl7pPr marL="9183074" indent="0">
              <a:buNone/>
              <a:defRPr sz="3000"/>
            </a:lvl7pPr>
            <a:lvl8pPr marL="10713586" indent="0">
              <a:buNone/>
              <a:defRPr sz="3000"/>
            </a:lvl8pPr>
            <a:lvl9pPr marL="12244098" indent="0">
              <a:buNone/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33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117" y="16129794"/>
            <a:ext cx="18324195" cy="1904213"/>
          </a:xfrm>
        </p:spPr>
        <p:txBody>
          <a:bodyPr anchor="b"/>
          <a:lstStyle>
            <a:lvl1pPr algn="l">
              <a:defRPr sz="6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86117" y="2058896"/>
            <a:ext cx="18324195" cy="13825538"/>
          </a:xfrm>
        </p:spPr>
        <p:txBody>
          <a:bodyPr/>
          <a:lstStyle>
            <a:lvl1pPr marL="0" indent="0">
              <a:buNone/>
              <a:defRPr sz="10700"/>
            </a:lvl1pPr>
            <a:lvl2pPr marL="1530512" indent="0">
              <a:buNone/>
              <a:defRPr sz="9400"/>
            </a:lvl2pPr>
            <a:lvl3pPr marL="3061025" indent="0">
              <a:buNone/>
              <a:defRPr sz="8000"/>
            </a:lvl3pPr>
            <a:lvl4pPr marL="4591537" indent="0">
              <a:buNone/>
              <a:defRPr sz="6700"/>
            </a:lvl4pPr>
            <a:lvl5pPr marL="6122049" indent="0">
              <a:buNone/>
              <a:defRPr sz="6700"/>
            </a:lvl5pPr>
            <a:lvl6pPr marL="7652561" indent="0">
              <a:buNone/>
              <a:defRPr sz="6700"/>
            </a:lvl6pPr>
            <a:lvl7pPr marL="9183074" indent="0">
              <a:buNone/>
              <a:defRPr sz="6700"/>
            </a:lvl7pPr>
            <a:lvl8pPr marL="10713586" indent="0">
              <a:buNone/>
              <a:defRPr sz="6700"/>
            </a:lvl8pPr>
            <a:lvl9pPr marL="12244098" indent="0">
              <a:buNone/>
              <a:defRPr sz="6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86117" y="18034008"/>
            <a:ext cx="18324195" cy="2704299"/>
          </a:xfrm>
        </p:spPr>
        <p:txBody>
          <a:bodyPr/>
          <a:lstStyle>
            <a:lvl1pPr marL="0" indent="0">
              <a:buNone/>
              <a:defRPr sz="4700"/>
            </a:lvl1pPr>
            <a:lvl2pPr marL="1530512" indent="0">
              <a:buNone/>
              <a:defRPr sz="4000"/>
            </a:lvl2pPr>
            <a:lvl3pPr marL="3061025" indent="0">
              <a:buNone/>
              <a:defRPr sz="3300"/>
            </a:lvl3pPr>
            <a:lvl4pPr marL="4591537" indent="0">
              <a:buNone/>
              <a:defRPr sz="3000"/>
            </a:lvl4pPr>
            <a:lvl5pPr marL="6122049" indent="0">
              <a:buNone/>
              <a:defRPr sz="3000"/>
            </a:lvl5pPr>
            <a:lvl6pPr marL="7652561" indent="0">
              <a:buNone/>
              <a:defRPr sz="3000"/>
            </a:lvl6pPr>
            <a:lvl7pPr marL="9183074" indent="0">
              <a:buNone/>
              <a:defRPr sz="3000"/>
            </a:lvl7pPr>
            <a:lvl8pPr marL="10713586" indent="0">
              <a:buNone/>
              <a:defRPr sz="3000"/>
            </a:lvl8pPr>
            <a:lvl9pPr marL="12244098" indent="0">
              <a:buNone/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09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7016" y="922771"/>
            <a:ext cx="27486293" cy="3840427"/>
          </a:xfrm>
          <a:prstGeom prst="rect">
            <a:avLst/>
          </a:prstGeom>
        </p:spPr>
        <p:txBody>
          <a:bodyPr vert="horz" lIns="306100" tIns="153053" rIns="306100" bIns="15305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16" y="5376603"/>
            <a:ext cx="27486293" cy="15207026"/>
          </a:xfrm>
          <a:prstGeom prst="rect">
            <a:avLst/>
          </a:prstGeom>
        </p:spPr>
        <p:txBody>
          <a:bodyPr vert="horz" lIns="306100" tIns="153053" rIns="306100" bIns="15305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7016" y="21357051"/>
            <a:ext cx="7126076" cy="1226803"/>
          </a:xfrm>
          <a:prstGeom prst="rect">
            <a:avLst/>
          </a:prstGeom>
        </p:spPr>
        <p:txBody>
          <a:bodyPr vert="horz" lIns="306100" tIns="153053" rIns="306100" bIns="153053" rtlCol="0" anchor="ctr"/>
          <a:lstStyle>
            <a:lvl1pPr algn="l">
              <a:defRPr sz="4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434611" y="21357051"/>
            <a:ext cx="9671103" cy="1226803"/>
          </a:xfrm>
          <a:prstGeom prst="rect">
            <a:avLst/>
          </a:prstGeom>
        </p:spPr>
        <p:txBody>
          <a:bodyPr vert="horz" lIns="306100" tIns="153053" rIns="306100" bIns="153053" rtlCol="0" anchor="ctr"/>
          <a:lstStyle>
            <a:lvl1pPr algn="ctr">
              <a:defRPr sz="4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887233" y="21357051"/>
            <a:ext cx="7126076" cy="1226803"/>
          </a:xfrm>
          <a:prstGeom prst="rect">
            <a:avLst/>
          </a:prstGeom>
        </p:spPr>
        <p:txBody>
          <a:bodyPr vert="horz" lIns="306100" tIns="153053" rIns="306100" bIns="153053" rtlCol="0" anchor="ctr"/>
          <a:lstStyle>
            <a:lvl1pPr algn="r">
              <a:defRPr sz="4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304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3061025" rtl="0" eaLnBrk="1" latinLnBrk="0" hangingPunct="1">
        <a:spcBef>
          <a:spcPct val="0"/>
        </a:spcBef>
        <a:buNone/>
        <a:defRPr sz="1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7886" indent="-1147886" algn="l" defTabSz="3061025" rtl="0" eaLnBrk="1" latinLnBrk="0" hangingPunct="1">
        <a:spcBef>
          <a:spcPct val="20000"/>
        </a:spcBef>
        <a:buFont typeface="Arial" pitchFamily="34" charset="0"/>
        <a:buChar char="•"/>
        <a:defRPr sz="10700" kern="1200">
          <a:solidFill>
            <a:schemeClr val="tx1"/>
          </a:solidFill>
          <a:latin typeface="+mn-lt"/>
          <a:ea typeface="+mn-ea"/>
          <a:cs typeface="+mn-cs"/>
        </a:defRPr>
      </a:lvl1pPr>
      <a:lvl2pPr marL="2487085" indent="-956573" algn="l" defTabSz="3061025" rtl="0" eaLnBrk="1" latinLnBrk="0" hangingPunct="1">
        <a:spcBef>
          <a:spcPct val="20000"/>
        </a:spcBef>
        <a:buFont typeface="Arial" pitchFamily="34" charset="0"/>
        <a:buChar char="–"/>
        <a:defRPr sz="9400" kern="1200">
          <a:solidFill>
            <a:schemeClr val="tx1"/>
          </a:solidFill>
          <a:latin typeface="+mn-lt"/>
          <a:ea typeface="+mn-ea"/>
          <a:cs typeface="+mn-cs"/>
        </a:defRPr>
      </a:lvl2pPr>
      <a:lvl3pPr marL="3826281" indent="-765253" algn="l" defTabSz="3061025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5356790" indent="-765253" algn="l" defTabSz="3061025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4pPr>
      <a:lvl5pPr marL="6887302" indent="-765253" algn="l" defTabSz="3061025" rtl="0" eaLnBrk="1" latinLnBrk="0" hangingPunct="1">
        <a:spcBef>
          <a:spcPct val="20000"/>
        </a:spcBef>
        <a:buFont typeface="Arial" pitchFamily="34" charset="0"/>
        <a:buChar char="»"/>
        <a:defRPr sz="6700" kern="1200">
          <a:solidFill>
            <a:schemeClr val="tx1"/>
          </a:solidFill>
          <a:latin typeface="+mn-lt"/>
          <a:ea typeface="+mn-ea"/>
          <a:cs typeface="+mn-cs"/>
        </a:defRPr>
      </a:lvl5pPr>
      <a:lvl6pPr marL="8417814" indent="-765253" algn="l" defTabSz="3061025" rtl="0" eaLnBrk="1" latinLnBrk="0" hangingPunct="1">
        <a:spcBef>
          <a:spcPct val="20000"/>
        </a:spcBef>
        <a:buFont typeface="Arial" pitchFamily="34" charset="0"/>
        <a:buChar char="•"/>
        <a:defRPr sz="6700" kern="1200">
          <a:solidFill>
            <a:schemeClr val="tx1"/>
          </a:solidFill>
          <a:latin typeface="+mn-lt"/>
          <a:ea typeface="+mn-ea"/>
          <a:cs typeface="+mn-cs"/>
        </a:defRPr>
      </a:lvl6pPr>
      <a:lvl7pPr marL="9948327" indent="-765253" algn="l" defTabSz="3061025" rtl="0" eaLnBrk="1" latinLnBrk="0" hangingPunct="1">
        <a:spcBef>
          <a:spcPct val="20000"/>
        </a:spcBef>
        <a:buFont typeface="Arial" pitchFamily="34" charset="0"/>
        <a:buChar char="•"/>
        <a:defRPr sz="6700" kern="1200">
          <a:solidFill>
            <a:schemeClr val="tx1"/>
          </a:solidFill>
          <a:latin typeface="+mn-lt"/>
          <a:ea typeface="+mn-ea"/>
          <a:cs typeface="+mn-cs"/>
        </a:defRPr>
      </a:lvl7pPr>
      <a:lvl8pPr marL="11478839" indent="-765253" algn="l" defTabSz="3061025" rtl="0" eaLnBrk="1" latinLnBrk="0" hangingPunct="1">
        <a:spcBef>
          <a:spcPct val="20000"/>
        </a:spcBef>
        <a:buFont typeface="Arial" pitchFamily="34" charset="0"/>
        <a:buChar char="•"/>
        <a:defRPr sz="6700" kern="1200">
          <a:solidFill>
            <a:schemeClr val="tx1"/>
          </a:solidFill>
          <a:latin typeface="+mn-lt"/>
          <a:ea typeface="+mn-ea"/>
          <a:cs typeface="+mn-cs"/>
        </a:defRPr>
      </a:lvl8pPr>
      <a:lvl9pPr marL="13009351" indent="-765253" algn="l" defTabSz="3061025" rtl="0" eaLnBrk="1" latinLnBrk="0" hangingPunct="1">
        <a:spcBef>
          <a:spcPct val="20000"/>
        </a:spcBef>
        <a:buFont typeface="Arial" pitchFamily="34" charset="0"/>
        <a:buChar char="•"/>
        <a:defRPr sz="6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61025" rtl="0" eaLnBrk="1" latinLnBrk="0" hangingPunct="1">
        <a:defRPr sz="6000" kern="1200">
          <a:solidFill>
            <a:schemeClr val="tx1"/>
          </a:solidFill>
          <a:latin typeface="+mn-lt"/>
          <a:ea typeface="+mn-ea"/>
          <a:cs typeface="+mn-cs"/>
        </a:defRPr>
      </a:lvl1pPr>
      <a:lvl2pPr marL="1530512" algn="l" defTabSz="3061025" rtl="0" eaLnBrk="1" latinLnBrk="0" hangingPunct="1">
        <a:defRPr sz="6000" kern="1200">
          <a:solidFill>
            <a:schemeClr val="tx1"/>
          </a:solidFill>
          <a:latin typeface="+mn-lt"/>
          <a:ea typeface="+mn-ea"/>
          <a:cs typeface="+mn-cs"/>
        </a:defRPr>
      </a:lvl2pPr>
      <a:lvl3pPr marL="3061025" algn="l" defTabSz="3061025" rtl="0" eaLnBrk="1" latinLnBrk="0" hangingPunct="1"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4591537" algn="l" defTabSz="3061025" rtl="0" eaLnBrk="1" latinLnBrk="0" hangingPunct="1">
        <a:defRPr sz="6000" kern="1200">
          <a:solidFill>
            <a:schemeClr val="tx1"/>
          </a:solidFill>
          <a:latin typeface="+mn-lt"/>
          <a:ea typeface="+mn-ea"/>
          <a:cs typeface="+mn-cs"/>
        </a:defRPr>
      </a:lvl4pPr>
      <a:lvl5pPr marL="6122049" algn="l" defTabSz="3061025" rtl="0" eaLnBrk="1" latinLnBrk="0" hangingPunct="1">
        <a:defRPr sz="6000" kern="1200">
          <a:solidFill>
            <a:schemeClr val="tx1"/>
          </a:solidFill>
          <a:latin typeface="+mn-lt"/>
          <a:ea typeface="+mn-ea"/>
          <a:cs typeface="+mn-cs"/>
        </a:defRPr>
      </a:lvl5pPr>
      <a:lvl6pPr marL="7652561" algn="l" defTabSz="3061025" rtl="0" eaLnBrk="1" latinLnBrk="0" hangingPunct="1">
        <a:defRPr sz="6000" kern="1200">
          <a:solidFill>
            <a:schemeClr val="tx1"/>
          </a:solidFill>
          <a:latin typeface="+mn-lt"/>
          <a:ea typeface="+mn-ea"/>
          <a:cs typeface="+mn-cs"/>
        </a:defRPr>
      </a:lvl6pPr>
      <a:lvl7pPr marL="9183074" algn="l" defTabSz="3061025" rtl="0" eaLnBrk="1" latinLnBrk="0" hangingPunct="1">
        <a:defRPr sz="6000" kern="1200">
          <a:solidFill>
            <a:schemeClr val="tx1"/>
          </a:solidFill>
          <a:latin typeface="+mn-lt"/>
          <a:ea typeface="+mn-ea"/>
          <a:cs typeface="+mn-cs"/>
        </a:defRPr>
      </a:lvl7pPr>
      <a:lvl8pPr marL="10713586" algn="l" defTabSz="3061025" rtl="0" eaLnBrk="1" latinLnBrk="0" hangingPunct="1">
        <a:defRPr sz="6000" kern="1200">
          <a:solidFill>
            <a:schemeClr val="tx1"/>
          </a:solidFill>
          <a:latin typeface="+mn-lt"/>
          <a:ea typeface="+mn-ea"/>
          <a:cs typeface="+mn-cs"/>
        </a:defRPr>
      </a:lvl8pPr>
      <a:lvl9pPr marL="12244098" algn="l" defTabSz="3061025" rtl="0" eaLnBrk="1" latinLnBrk="0" hangingPunct="1">
        <a:defRPr sz="6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0540326" cy="230425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26162" y="83260"/>
            <a:ext cx="18592800" cy="1942432"/>
          </a:xfrm>
          <a:prstGeom prst="rect">
            <a:avLst/>
          </a:prstGeom>
          <a:noFill/>
        </p:spPr>
        <p:txBody>
          <a:bodyPr wrap="square" lIns="460610" tIns="230303" rIns="460610" bIns="230303" rtlCol="0">
            <a:spAutoFit/>
          </a:bodyPr>
          <a:lstStyle/>
          <a:p>
            <a:pPr algn="ctr"/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IMA - </a:t>
            </a:r>
            <a:r>
              <a:rPr lang="en-US" sz="9600" b="1" dirty="0">
                <a:latin typeface="Times New Roman" pitchFamily="18" charset="0"/>
                <a:cs typeface="Times New Roman" pitchFamily="18" charset="0"/>
              </a:rPr>
              <a:t>Management Film Show</a:t>
            </a:r>
          </a:p>
        </p:txBody>
      </p:sp>
      <p:sp>
        <p:nvSpPr>
          <p:cNvPr id="6" name="Rectangle 5"/>
          <p:cNvSpPr/>
          <p:nvPr/>
        </p:nvSpPr>
        <p:spPr>
          <a:xfrm>
            <a:off x="18007691" y="8362231"/>
            <a:ext cx="11963399" cy="6789270"/>
          </a:xfrm>
          <a:prstGeom prst="rect">
            <a:avLst/>
          </a:prstGeom>
          <a:solidFill>
            <a:srgbClr val="000000">
              <a:alpha val="52941"/>
            </a:srgbClr>
          </a:solidFill>
        </p:spPr>
        <p:txBody>
          <a:bodyPr wrap="square" lIns="139931" tIns="69965" rIns="139931" bIns="69965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400" b="1" dirty="0">
                <a:solidFill>
                  <a:srgbClr val="FFC000"/>
                </a:solidFill>
                <a:latin typeface="Cambria" pitchFamily="18" charset="0"/>
                <a:cs typeface="Andalus" pitchFamily="18" charset="-78"/>
              </a:rPr>
              <a:t>Day :  </a:t>
            </a:r>
            <a:r>
              <a:rPr lang="en-US" sz="5400" dirty="0" smtClean="0">
                <a:latin typeface="Cambria" pitchFamily="18" charset="0"/>
                <a:cs typeface="Andalus" pitchFamily="18" charset="-78"/>
              </a:rPr>
              <a:t>Tuesday, November 28, </a:t>
            </a:r>
            <a:r>
              <a:rPr lang="en-US" sz="5400" dirty="0">
                <a:latin typeface="Cambria" pitchFamily="18" charset="0"/>
                <a:cs typeface="Andalus" pitchFamily="18" charset="-78"/>
              </a:rPr>
              <a:t>2017       </a:t>
            </a:r>
            <a:endParaRPr lang="en-US" sz="5400" dirty="0" smtClean="0">
              <a:latin typeface="Cambria" pitchFamily="18" charset="0"/>
              <a:cs typeface="Andalus" pitchFamily="18" charset="-78"/>
            </a:endParaRPr>
          </a:p>
          <a:p>
            <a:pPr>
              <a:lnSpc>
                <a:spcPct val="200000"/>
              </a:lnSpc>
            </a:pPr>
            <a:r>
              <a:rPr lang="en-US" sz="5400" b="1" dirty="0" smtClean="0">
                <a:solidFill>
                  <a:srgbClr val="FFC000"/>
                </a:solidFill>
                <a:latin typeface="Cambria" pitchFamily="18" charset="0"/>
                <a:cs typeface="Andalus" pitchFamily="18" charset="-78"/>
              </a:rPr>
              <a:t>Venue : </a:t>
            </a:r>
            <a:r>
              <a:rPr lang="en-US" sz="5400" dirty="0">
                <a:latin typeface="Cambria" pitchFamily="18" charset="0"/>
                <a:cs typeface="Andalus" pitchFamily="18" charset="-78"/>
              </a:rPr>
              <a:t>IMA Meeting Room  </a:t>
            </a:r>
            <a:endParaRPr lang="en-US" sz="5400" dirty="0" smtClean="0">
              <a:latin typeface="Cambria" pitchFamily="18" charset="0"/>
              <a:cs typeface="Andalus" pitchFamily="18" charset="-78"/>
            </a:endParaRPr>
          </a:p>
          <a:p>
            <a:pPr>
              <a:lnSpc>
                <a:spcPct val="200000"/>
              </a:lnSpc>
            </a:pPr>
            <a:r>
              <a:rPr lang="en-US" sz="5400" b="1" dirty="0" smtClean="0">
                <a:solidFill>
                  <a:srgbClr val="FFC000"/>
                </a:solidFill>
                <a:latin typeface="Cambria" pitchFamily="18" charset="0"/>
                <a:cs typeface="Andalus" pitchFamily="18" charset="-78"/>
              </a:rPr>
              <a:t>Time : </a:t>
            </a:r>
            <a:r>
              <a:rPr lang="en-US" sz="5400" dirty="0" smtClean="0">
                <a:latin typeface="Cambria" pitchFamily="18" charset="0"/>
                <a:cs typeface="Andalus" pitchFamily="18" charset="-78"/>
              </a:rPr>
              <a:t>06:15 </a:t>
            </a:r>
            <a:r>
              <a:rPr lang="en-US" sz="5400" dirty="0">
                <a:latin typeface="Cambria" pitchFamily="18" charset="0"/>
                <a:cs typeface="Andalus" pitchFamily="18" charset="-78"/>
              </a:rPr>
              <a:t>PM High Tea</a:t>
            </a:r>
            <a:r>
              <a:rPr lang="en-US" sz="5400" b="1" dirty="0">
                <a:latin typeface="Cambria" pitchFamily="18" charset="0"/>
                <a:cs typeface="Andalus" pitchFamily="18" charset="-78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5400" b="1" dirty="0" smtClean="0">
                <a:latin typeface="Cambria" pitchFamily="18" charset="0"/>
                <a:cs typeface="Andalus" pitchFamily="18" charset="-78"/>
              </a:rPr>
              <a:t>              </a:t>
            </a:r>
            <a:r>
              <a:rPr lang="en-US" sz="5400" dirty="0" smtClean="0">
                <a:latin typeface="Cambria" pitchFamily="18" charset="0"/>
                <a:cs typeface="Andalus" pitchFamily="18" charset="-78"/>
              </a:rPr>
              <a:t>06:30 </a:t>
            </a:r>
            <a:r>
              <a:rPr lang="en-US" sz="5400" dirty="0">
                <a:latin typeface="Cambria" pitchFamily="18" charset="0"/>
                <a:cs typeface="Andalus" pitchFamily="18" charset="-78"/>
              </a:rPr>
              <a:t>PM - 08:00 PM Program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22575" y="21130157"/>
            <a:ext cx="19248515" cy="1803290"/>
          </a:xfrm>
          <a:prstGeom prst="rect">
            <a:avLst/>
          </a:prstGeom>
          <a:noFill/>
        </p:spPr>
        <p:txBody>
          <a:bodyPr wrap="square" lIns="139931" tIns="69965" rIns="139931" bIns="69965" rtlCol="0">
            <a:spAutoFit/>
          </a:bodyPr>
          <a:lstStyle/>
          <a:p>
            <a:pPr algn="r"/>
            <a:r>
              <a:rPr lang="en-US" sz="5400" dirty="0">
                <a:solidFill>
                  <a:srgbClr val="FFC000"/>
                </a:solidFill>
                <a:latin typeface="Cambria" pitchFamily="18" charset="0"/>
                <a:cs typeface="Andalus" pitchFamily="18" charset="-78"/>
              </a:rPr>
              <a:t>Program Coordinator : </a:t>
            </a:r>
            <a:endParaRPr lang="en-US" sz="5400" dirty="0" smtClean="0">
              <a:solidFill>
                <a:srgbClr val="FFC000"/>
              </a:solidFill>
              <a:latin typeface="Cambria" pitchFamily="18" charset="0"/>
              <a:cs typeface="Andalus" pitchFamily="18" charset="-78"/>
            </a:endParaRPr>
          </a:p>
          <a:p>
            <a:pPr algn="r"/>
            <a:r>
              <a:rPr lang="en-US" sz="5400" dirty="0" smtClean="0">
                <a:latin typeface="Cambria" pitchFamily="18" charset="0"/>
                <a:cs typeface="Andalus" pitchFamily="18" charset="-78"/>
              </a:rPr>
              <a:t>Ms</a:t>
            </a:r>
            <a:r>
              <a:rPr lang="en-US" sz="5400" dirty="0">
                <a:latin typeface="Cambria" pitchFamily="18" charset="0"/>
                <a:cs typeface="Andalus" pitchFamily="18" charset="-78"/>
              </a:rPr>
              <a:t>. Suman Agrawal </a:t>
            </a:r>
            <a:r>
              <a:rPr lang="en-US" sz="5400" dirty="0" smtClean="0">
                <a:latin typeface="Cambria" pitchFamily="18" charset="0"/>
                <a:cs typeface="Andalus" pitchFamily="18" charset="-78"/>
              </a:rPr>
              <a:t>| </a:t>
            </a:r>
            <a:r>
              <a:rPr lang="en-US" sz="5400" b="1" dirty="0" smtClean="0">
                <a:latin typeface="Cambria" pitchFamily="18" charset="0"/>
                <a:cs typeface="Andalus" pitchFamily="18" charset="-78"/>
              </a:rPr>
              <a:t>M</a:t>
            </a:r>
            <a:r>
              <a:rPr lang="en-US" sz="5400" b="1" dirty="0">
                <a:latin typeface="Cambria" pitchFamily="18" charset="0"/>
                <a:cs typeface="Andalus" pitchFamily="18" charset="-78"/>
              </a:rPr>
              <a:t>: </a:t>
            </a:r>
            <a:r>
              <a:rPr lang="en-US" sz="5400" dirty="0" smtClean="0">
                <a:latin typeface="Cambria" pitchFamily="18" charset="0"/>
                <a:cs typeface="Andalus" pitchFamily="18" charset="-78"/>
              </a:rPr>
              <a:t>8889996136  | </a:t>
            </a:r>
            <a:r>
              <a:rPr lang="en-US" sz="5400" b="1" dirty="0" smtClean="0">
                <a:latin typeface="Cambria" pitchFamily="18" charset="0"/>
                <a:cs typeface="Andalus" pitchFamily="18" charset="-78"/>
              </a:rPr>
              <a:t>E</a:t>
            </a:r>
            <a:r>
              <a:rPr lang="en-US" sz="5400" b="1" dirty="0">
                <a:latin typeface="Cambria" pitchFamily="18" charset="0"/>
                <a:cs typeface="Andalus" pitchFamily="18" charset="-78"/>
              </a:rPr>
              <a:t>: </a:t>
            </a:r>
            <a:r>
              <a:rPr lang="en-US" sz="5400" dirty="0" smtClean="0">
                <a:latin typeface="Cambria" pitchFamily="18" charset="0"/>
                <a:cs typeface="Andalus" pitchFamily="18" charset="-78"/>
              </a:rPr>
              <a:t>ima@imaindore.com</a:t>
            </a:r>
            <a:endParaRPr lang="en-US" sz="5400" dirty="0">
              <a:latin typeface="Cambria" pitchFamily="18" charset="0"/>
              <a:cs typeface="Andalus" pitchFamily="18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2162" y="16474281"/>
            <a:ext cx="10729461" cy="1051017"/>
          </a:xfrm>
          <a:prstGeom prst="rect">
            <a:avLst/>
          </a:prstGeom>
          <a:solidFill>
            <a:srgbClr val="000000">
              <a:alpha val="23922"/>
            </a:srgbClr>
          </a:solidFill>
        </p:spPr>
        <p:txBody>
          <a:bodyPr wrap="square" lIns="217892" tIns="108946" rIns="217892" bIns="108946">
            <a:spAutoFit/>
          </a:bodyPr>
          <a:lstStyle/>
          <a:p>
            <a:r>
              <a:rPr lang="en-US" sz="5400" b="1" u="sng" dirty="0">
                <a:solidFill>
                  <a:srgbClr val="E6BF18"/>
                </a:solidFill>
                <a:latin typeface="Cambria" pitchFamily="18" charset="0"/>
                <a:cs typeface="Times New Roman" pitchFamily="18" charset="0"/>
              </a:rPr>
              <a:t>Moderated By</a:t>
            </a:r>
            <a:r>
              <a:rPr lang="en-US" sz="5400" b="1" dirty="0">
                <a:solidFill>
                  <a:srgbClr val="E6BF18"/>
                </a:solidFill>
                <a:latin typeface="Cambria" pitchFamily="18" charset="0"/>
                <a:cs typeface="Times New Roman" pitchFamily="18" charset="0"/>
              </a:rPr>
              <a:t> : </a:t>
            </a:r>
            <a:r>
              <a:rPr lang="en-US" sz="5400" b="1" dirty="0" smtClean="0">
                <a:solidFill>
                  <a:srgbClr val="E6BF18"/>
                </a:solidFill>
                <a:latin typeface="Cambria" pitchFamily="18" charset="0"/>
                <a:cs typeface="Times New Roman" pitchFamily="18" charset="0"/>
              </a:rPr>
              <a:t>Dr. Sandeep </a:t>
            </a:r>
            <a:r>
              <a:rPr lang="en-US" sz="5400" b="1" dirty="0" err="1" smtClean="0">
                <a:solidFill>
                  <a:srgbClr val="E6BF18"/>
                </a:solidFill>
                <a:latin typeface="Cambria" pitchFamily="18" charset="0"/>
                <a:cs typeface="Times New Roman" pitchFamily="18" charset="0"/>
              </a:rPr>
              <a:t>Atre</a:t>
            </a:r>
            <a:endParaRPr lang="en-US" sz="5400" b="1" dirty="0">
              <a:solidFill>
                <a:srgbClr val="E6BF18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8362" y="17635062"/>
            <a:ext cx="28727400" cy="2884444"/>
          </a:xfrm>
          <a:prstGeom prst="rect">
            <a:avLst/>
          </a:prstGeom>
          <a:solidFill>
            <a:srgbClr val="000000">
              <a:alpha val="23922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5400" dirty="0">
                <a:latin typeface="Cambria" pitchFamily="18" charset="0"/>
                <a:cs typeface="Andalus" pitchFamily="18" charset="-78"/>
              </a:rPr>
              <a:t>Dr. </a:t>
            </a:r>
            <a:r>
              <a:rPr lang="en-US" sz="5400" dirty="0" err="1">
                <a:latin typeface="Cambria" pitchFamily="18" charset="0"/>
                <a:cs typeface="Andalus" pitchFamily="18" charset="-78"/>
              </a:rPr>
              <a:t>Atre</a:t>
            </a:r>
            <a:r>
              <a:rPr lang="en-US" sz="5400" dirty="0">
                <a:latin typeface="Cambria" pitchFamily="18" charset="0"/>
                <a:cs typeface="Andalus" pitchFamily="18" charset="-78"/>
              </a:rPr>
              <a:t> is the Founder-Director of </a:t>
            </a:r>
            <a:r>
              <a:rPr lang="en-US" sz="5400" dirty="0" err="1">
                <a:latin typeface="Cambria" pitchFamily="18" charset="0"/>
                <a:cs typeface="Andalus" pitchFamily="18" charset="-78"/>
              </a:rPr>
              <a:t>Socialigence</a:t>
            </a:r>
            <a:r>
              <a:rPr lang="en-US" sz="5400" dirty="0">
                <a:latin typeface="Cambria" pitchFamily="18" charset="0"/>
                <a:cs typeface="Andalus" pitchFamily="18" charset="-78"/>
              </a:rPr>
              <a:t> - a venture specializing in the development of Social </a:t>
            </a:r>
            <a:r>
              <a:rPr lang="en-US" sz="5400" dirty="0" smtClean="0">
                <a:latin typeface="Cambria" pitchFamily="18" charset="0"/>
                <a:cs typeface="Andalus" pitchFamily="18" charset="-78"/>
              </a:rPr>
              <a:t>&amp; </a:t>
            </a:r>
            <a:r>
              <a:rPr lang="en-US" sz="5400" dirty="0">
                <a:latin typeface="Cambria" pitchFamily="18" charset="0"/>
                <a:cs typeface="Andalus" pitchFamily="18" charset="-78"/>
              </a:rPr>
              <a:t>Emotional Intelligence. He is also one of the Founders of CH </a:t>
            </a:r>
            <a:r>
              <a:rPr lang="en-US" sz="5400" dirty="0" err="1">
                <a:latin typeface="Cambria" pitchFamily="18" charset="0"/>
                <a:cs typeface="Andalus" pitchFamily="18" charset="-78"/>
              </a:rPr>
              <a:t>EdgeMakers</a:t>
            </a:r>
            <a:r>
              <a:rPr lang="en-US" sz="5400" dirty="0">
                <a:latin typeface="Cambria" pitchFamily="18" charset="0"/>
                <a:cs typeface="Andalus" pitchFamily="18" charset="-78"/>
              </a:rPr>
              <a:t>; and author of "Understanding </a:t>
            </a:r>
            <a:r>
              <a:rPr lang="en-US" sz="5400" dirty="0" smtClean="0">
                <a:latin typeface="Cambria" pitchFamily="18" charset="0"/>
                <a:cs typeface="Andalus" pitchFamily="18" charset="-78"/>
              </a:rPr>
              <a:t>Emotions </a:t>
            </a:r>
            <a:r>
              <a:rPr lang="en-US" sz="5400" dirty="0">
                <a:latin typeface="Cambria" pitchFamily="18" charset="0"/>
                <a:cs typeface="Andalus" pitchFamily="18" charset="-78"/>
              </a:rPr>
              <a:t>Logically" and "Observing Nonverbal Behavior</a:t>
            </a:r>
            <a:r>
              <a:rPr lang="en-US" sz="5400" dirty="0" smtClean="0">
                <a:latin typeface="Cambria" pitchFamily="18" charset="0"/>
                <a:cs typeface="Andalus" pitchFamily="18" charset="-78"/>
              </a:rPr>
              <a:t>".</a:t>
            </a:r>
            <a:endParaRPr lang="en-US" sz="5400" dirty="0">
              <a:latin typeface="Cambria" pitchFamily="18" charset="0"/>
              <a:cs typeface="Andalus" pitchFamily="18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5870" y="83260"/>
            <a:ext cx="4551025" cy="41431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16694" y="2356302"/>
            <a:ext cx="7802136" cy="4339650"/>
          </a:xfrm>
          <a:prstGeom prst="rect">
            <a:avLst/>
          </a:prstGeom>
          <a:solidFill>
            <a:srgbClr val="000000">
              <a:alpha val="32941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800" dirty="0" smtClean="0">
                <a:solidFill>
                  <a:srgbClr val="FFC000"/>
                </a:solidFill>
                <a:latin typeface="Baskerville Old Face" pitchFamily="18" charset="0"/>
              </a:rPr>
              <a:t>DEAR</a:t>
            </a:r>
          </a:p>
          <a:p>
            <a:pPr algn="ctr"/>
            <a:r>
              <a:rPr lang="en-US" sz="13800" dirty="0" smtClean="0">
                <a:solidFill>
                  <a:srgbClr val="FFC000"/>
                </a:solidFill>
                <a:latin typeface="Baskerville Old Face" pitchFamily="18" charset="0"/>
              </a:rPr>
              <a:t>ZINDAGI</a:t>
            </a:r>
            <a:endParaRPr lang="en-US" sz="13800" dirty="0">
              <a:solidFill>
                <a:srgbClr val="FFC000"/>
              </a:solidFill>
              <a:latin typeface="Baskerville Old Face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8361" y="8355171"/>
            <a:ext cx="13487401" cy="6740307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>
            <a:spAutoFit/>
          </a:bodyPr>
          <a:lstStyle/>
          <a:p>
            <a:r>
              <a:rPr lang="en-US" sz="5400" dirty="0">
                <a:latin typeface="Cambria" pitchFamily="18" charset="0"/>
                <a:cs typeface="Andalus" pitchFamily="18" charset="-78"/>
              </a:rPr>
              <a:t>All that we go through in life keeps getting accumulated to shape us. </a:t>
            </a:r>
            <a:r>
              <a:rPr lang="en-US" sz="5400" dirty="0">
                <a:latin typeface="Cambria" pitchFamily="18" charset="0"/>
                <a:cs typeface="Andalus" pitchFamily="18" charset="-78"/>
              </a:rPr>
              <a:t>It affects our behavior, </a:t>
            </a:r>
            <a:r>
              <a:rPr lang="en-US" sz="5400" dirty="0" smtClean="0">
                <a:latin typeface="Cambria" pitchFamily="18" charset="0"/>
                <a:cs typeface="Andalus" pitchFamily="18" charset="-78"/>
              </a:rPr>
              <a:t>choices and </a:t>
            </a:r>
            <a:r>
              <a:rPr lang="en-US" sz="5400" dirty="0">
                <a:latin typeface="Cambria" pitchFamily="18" charset="0"/>
                <a:cs typeface="Andalus" pitchFamily="18" charset="-78"/>
              </a:rPr>
              <a:t>relationships. </a:t>
            </a:r>
            <a:r>
              <a:rPr lang="en-US" sz="5400" dirty="0">
                <a:latin typeface="Cambria" pitchFamily="18" charset="0"/>
                <a:cs typeface="Andalus" pitchFamily="18" charset="-78"/>
              </a:rPr>
              <a:t>Let's learn from this sweet yet profound movie "Dear </a:t>
            </a:r>
            <a:r>
              <a:rPr lang="en-US" sz="5400" dirty="0" err="1">
                <a:latin typeface="Cambria" pitchFamily="18" charset="0"/>
                <a:cs typeface="Andalus" pitchFamily="18" charset="-78"/>
              </a:rPr>
              <a:t>Zindagi</a:t>
            </a:r>
            <a:r>
              <a:rPr lang="en-US" sz="5400" dirty="0">
                <a:latin typeface="Cambria" pitchFamily="18" charset="0"/>
                <a:cs typeface="Andalus" pitchFamily="18" charset="-78"/>
              </a:rPr>
              <a:t>" about four most </a:t>
            </a:r>
            <a:r>
              <a:rPr lang="en-US" sz="5400" dirty="0" smtClean="0">
                <a:latin typeface="Cambria" pitchFamily="18" charset="0"/>
                <a:cs typeface="Andalus" pitchFamily="18" charset="-78"/>
              </a:rPr>
              <a:t>important </a:t>
            </a:r>
            <a:r>
              <a:rPr lang="en-US" sz="5400" dirty="0">
                <a:latin typeface="Cambria" pitchFamily="18" charset="0"/>
                <a:cs typeface="Andalus" pitchFamily="18" charset="-78"/>
              </a:rPr>
              <a:t>concepts of psychology, and how a better understanding of our minds can truly liberate us</a:t>
            </a:r>
            <a:r>
              <a:rPr lang="en-US" sz="5400" dirty="0" smtClean="0">
                <a:latin typeface="Cambria" pitchFamily="18" charset="0"/>
                <a:cs typeface="Andalus" pitchFamily="18" charset="-78"/>
              </a:rPr>
              <a:t>.</a:t>
            </a:r>
            <a:endParaRPr lang="en-US" sz="5400" dirty="0">
              <a:latin typeface="Cambria" pitchFamily="18" charset="0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0514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</TotalTime>
  <Words>157</Words>
  <Application>Microsoft Office PowerPoint</Application>
  <PresentationFormat>Custom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IMA</dc:creator>
  <cp:lastModifiedBy>IMA</cp:lastModifiedBy>
  <cp:revision>34</cp:revision>
  <dcterms:created xsi:type="dcterms:W3CDTF">2006-08-16T00:00:00Z</dcterms:created>
  <dcterms:modified xsi:type="dcterms:W3CDTF">2017-11-07T11:11:47Z</dcterms:modified>
</cp:coreProperties>
</file>